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1F502F-C5AE-41A6-979A-1D2709EB66FE}" v="8" dt="2022-06-06T10:00:29.8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ta Visigalli" userId="fd3063fa-db05-4ad0-bfae-14077cb493e8" providerId="ADAL" clId="{211F502F-C5AE-41A6-979A-1D2709EB66FE}"/>
    <pc:docChg chg="modSld">
      <pc:chgData name="Rita Visigalli" userId="fd3063fa-db05-4ad0-bfae-14077cb493e8" providerId="ADAL" clId="{211F502F-C5AE-41A6-979A-1D2709EB66FE}" dt="2022-06-06T10:00:29.854" v="3"/>
      <pc:docMkLst>
        <pc:docMk/>
      </pc:docMkLst>
      <pc:sldChg chg="setBg">
        <pc:chgData name="Rita Visigalli" userId="fd3063fa-db05-4ad0-bfae-14077cb493e8" providerId="ADAL" clId="{211F502F-C5AE-41A6-979A-1D2709EB66FE}" dt="2022-06-06T10:00:21.948" v="1"/>
        <pc:sldMkLst>
          <pc:docMk/>
          <pc:sldMk cId="1467284654" sldId="256"/>
        </pc:sldMkLst>
      </pc:sldChg>
      <pc:sldChg chg="setBg">
        <pc:chgData name="Rita Visigalli" userId="fd3063fa-db05-4ad0-bfae-14077cb493e8" providerId="ADAL" clId="{211F502F-C5AE-41A6-979A-1D2709EB66FE}" dt="2022-06-06T10:00:29.854" v="3"/>
        <pc:sldMkLst>
          <pc:docMk/>
          <pc:sldMk cId="2905941455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981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2400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9062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1139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5388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1540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3086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5840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6817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271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6AC7-B9C3-4A53-8654-B8843A15B1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9138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96CB1-2F37-4A7D-8F42-550B369B80A0}" type="datetimeFigureOut">
              <a:rPr lang="it-IT" smtClean="0"/>
              <a:t>06/06/2022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F6AC7-B9C3-4A53-8654-B8843A15B1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5386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65FCDE60-F68B-4128-BEB4-D06642235FEC}"/>
              </a:ext>
            </a:extLst>
          </p:cNvPr>
          <p:cNvSpPr txBox="1"/>
          <p:nvPr/>
        </p:nvSpPr>
        <p:spPr>
          <a:xfrm>
            <a:off x="6653842" y="2828835"/>
            <a:ext cx="51298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>
                <a:solidFill>
                  <a:schemeClr val="accent5">
                    <a:lumMod val="50000"/>
                  </a:schemeClr>
                </a:solidFill>
                <a:latin typeface="Comfortaa" panose="00000500000000000000" pitchFamily="2" charset="0"/>
              </a:rPr>
              <a:t>AUTHORS</a:t>
            </a:r>
          </a:p>
          <a:p>
            <a:r>
              <a:rPr lang="it-IT" sz="2400">
                <a:solidFill>
                  <a:schemeClr val="accent5">
                    <a:lumMod val="50000"/>
                  </a:schemeClr>
                </a:solidFill>
                <a:latin typeface="Comfortaa" panose="00000500000000000000" pitchFamily="2" charset="0"/>
              </a:rPr>
              <a:t>TITLE</a:t>
            </a:r>
          </a:p>
          <a:p>
            <a:r>
              <a:rPr lang="it-IT" sz="2400">
                <a:solidFill>
                  <a:schemeClr val="accent5">
                    <a:lumMod val="50000"/>
                  </a:schemeClr>
                </a:solidFill>
                <a:latin typeface="Comfortaa" panose="00000500000000000000" pitchFamily="2" charset="0"/>
              </a:rPr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67284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5025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9224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CB0DFA1-7D97-4720-B99B-27068610F1BF}"/>
              </a:ext>
            </a:extLst>
          </p:cNvPr>
          <p:cNvSpPr txBox="1"/>
          <p:nvPr/>
        </p:nvSpPr>
        <p:spPr>
          <a:xfrm>
            <a:off x="2355011" y="4435694"/>
            <a:ext cx="7481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>
                <a:solidFill>
                  <a:schemeClr val="accent5">
                    <a:lumMod val="50000"/>
                  </a:schemeClr>
                </a:solidFill>
                <a:latin typeface="Comfortaa" panose="00000500000000000000" pitchFamily="2" charset="0"/>
              </a:rPr>
              <a:t>Thanks for the </a:t>
            </a:r>
            <a:r>
              <a:rPr lang="it-IT" sz="2400" err="1">
                <a:solidFill>
                  <a:schemeClr val="accent5">
                    <a:lumMod val="50000"/>
                  </a:schemeClr>
                </a:solidFill>
                <a:latin typeface="Comfortaa" panose="00000500000000000000" pitchFamily="2" charset="0"/>
              </a:rPr>
              <a:t>attention</a:t>
            </a:r>
            <a:endParaRPr lang="it-IT" sz="2400">
              <a:solidFill>
                <a:schemeClr val="accent5">
                  <a:lumMod val="50000"/>
                </a:schemeClr>
              </a:solidFill>
              <a:latin typeface="Comfortaa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9414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e47bb07-ff6c-45e4-a472-e335d3e72435">
      <Terms xmlns="http://schemas.microsoft.com/office/infopath/2007/PartnerControls"/>
    </lcf76f155ced4ddcb4097134ff3c332f>
    <TaxCatchAll xmlns="0c045ebb-d67c-485d-ba1d-95d4fd77f8b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724E47EEB11AA4B9C1210095DD574AC" ma:contentTypeVersion="14" ma:contentTypeDescription="Creare un nuovo documento." ma:contentTypeScope="" ma:versionID="a145fb32d263274654b9021c30d33e68">
  <xsd:schema xmlns:xsd="http://www.w3.org/2001/XMLSchema" xmlns:xs="http://www.w3.org/2001/XMLSchema" xmlns:p="http://schemas.microsoft.com/office/2006/metadata/properties" xmlns:ns2="ee47bb07-ff6c-45e4-a472-e335d3e72435" xmlns:ns3="0c045ebb-d67c-485d-ba1d-95d4fd77f8b9" targetNamespace="http://schemas.microsoft.com/office/2006/metadata/properties" ma:root="true" ma:fieldsID="a5f9c353ef5b4acb37455b04f95e0be4" ns2:_="" ns3:_="">
    <xsd:import namespace="ee47bb07-ff6c-45e4-a472-e335d3e72435"/>
    <xsd:import namespace="0c045ebb-d67c-485d-ba1d-95d4fd77f8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47bb07-ff6c-45e4-a472-e335d3e724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Tag immagine" ma:readOnly="false" ma:fieldId="{5cf76f15-5ced-4ddc-b409-7134ff3c332f}" ma:taxonomyMulti="true" ma:sspId="d327cc8c-0af7-43f1-af81-b340761e30e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045ebb-d67c-485d-ba1d-95d4fd77f8b9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c5824300-9c7b-4485-ab39-8f571072ae4e}" ma:internalName="TaxCatchAll" ma:showField="CatchAllData" ma:web="0c045ebb-d67c-485d-ba1d-95d4fd77f8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DC801C8-9002-441A-8A8A-5AAF976431C3}">
  <ds:schemaRefs>
    <ds:schemaRef ds:uri="0c045ebb-d67c-485d-ba1d-95d4fd77f8b9"/>
    <ds:schemaRef ds:uri="ee47bb07-ff6c-45e4-a472-e335d3e72435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D8DBCC4-0456-45FC-AC1E-3422F5F6F14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0026EBE-DC4C-4AA6-A9FA-E25980A9BC4F}">
  <ds:schemaRefs>
    <ds:schemaRef ds:uri="0c045ebb-d67c-485d-ba1d-95d4fd77f8b9"/>
    <ds:schemaRef ds:uri="ee47bb07-ff6c-45e4-a472-e335d3e7243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Application>Microsoft Office PowerPoint</Application>
  <PresentationFormat>Widescreen</PresentationFormat>
  <Slides>4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Tema di Office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Rita Visigalli</dc:creator>
  <cp:revision>1</cp:revision>
  <dcterms:created xsi:type="dcterms:W3CDTF">2020-11-06T07:34:22Z</dcterms:created>
  <dcterms:modified xsi:type="dcterms:W3CDTF">2022-06-06T10:00:35Z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0x0101004724E47EEB11AA4B9C1210095DD574AC</vt:lpwstr>
  </property>
  <property fmtid="{D5CDD505-2E9C-101B-9397-08002B2CF9AE}" pid="3" name="MediaServiceImageTags">
    <vt:lpwstr/>
  </property>
</Properties>
</file>