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4"/>
  </p:sldMasterIdLst>
  <p:sldIdLst>
    <p:sldId id="256" r:id="rId5"/>
    <p:sldId id="257" r:id="rId6"/>
    <p:sldId id="258" r:id="rId7"/>
    <p:sldId id="259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BB832F6-4617-496C-B6AE-8FD0E4FBC6F4}" v="4" dt="2022-06-06T09:59:55.31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95" d="100"/>
          <a:sy n="95" d="100"/>
        </p:scale>
        <p:origin x="20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ita Visigalli" userId="fd3063fa-db05-4ad0-bfae-14077cb493e8" providerId="ADAL" clId="{7BB832F6-4617-496C-B6AE-8FD0E4FBC6F4}"/>
    <pc:docChg chg="modSld">
      <pc:chgData name="Rita Visigalli" userId="fd3063fa-db05-4ad0-bfae-14077cb493e8" providerId="ADAL" clId="{7BB832F6-4617-496C-B6AE-8FD0E4FBC6F4}" dt="2022-06-06T09:59:55.311" v="3"/>
      <pc:docMkLst>
        <pc:docMk/>
      </pc:docMkLst>
      <pc:sldChg chg="setBg">
        <pc:chgData name="Rita Visigalli" userId="fd3063fa-db05-4ad0-bfae-14077cb493e8" providerId="ADAL" clId="{7BB832F6-4617-496C-B6AE-8FD0E4FBC6F4}" dt="2022-06-06T09:59:46.123" v="1"/>
        <pc:sldMkLst>
          <pc:docMk/>
          <pc:sldMk cId="1467284654" sldId="256"/>
        </pc:sldMkLst>
      </pc:sldChg>
      <pc:sldChg chg="setBg">
        <pc:chgData name="Rita Visigalli" userId="fd3063fa-db05-4ad0-bfae-14077cb493e8" providerId="ADAL" clId="{7BB832F6-4617-496C-B6AE-8FD0E4FBC6F4}" dt="2022-06-06T09:59:55.311" v="3"/>
        <pc:sldMkLst>
          <pc:docMk/>
          <pc:sldMk cId="2905941455" sldId="259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96CB1-2F37-4A7D-8F42-550B369B80A0}" type="datetimeFigureOut">
              <a:rPr lang="it-IT" smtClean="0"/>
              <a:t>06/06/2022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F6AC7-B9C3-4A53-8654-B8843A15B11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635726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96CB1-2F37-4A7D-8F42-550B369B80A0}" type="datetimeFigureOut">
              <a:rPr lang="it-IT" smtClean="0"/>
              <a:t>06/06/2022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F6AC7-B9C3-4A53-8654-B8843A15B11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26520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96CB1-2F37-4A7D-8F42-550B369B80A0}" type="datetimeFigureOut">
              <a:rPr lang="it-IT" smtClean="0"/>
              <a:t>06/06/2022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F6AC7-B9C3-4A53-8654-B8843A15B11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390904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96CB1-2F37-4A7D-8F42-550B369B80A0}" type="datetimeFigureOut">
              <a:rPr lang="it-IT" smtClean="0"/>
              <a:t>06/06/2022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F6AC7-B9C3-4A53-8654-B8843A15B11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914024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96CB1-2F37-4A7D-8F42-550B369B80A0}" type="datetimeFigureOut">
              <a:rPr lang="it-IT" smtClean="0"/>
              <a:t>06/06/2022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F6AC7-B9C3-4A53-8654-B8843A15B11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7545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96CB1-2F37-4A7D-8F42-550B369B80A0}" type="datetimeFigureOut">
              <a:rPr lang="it-IT" smtClean="0"/>
              <a:t>06/06/2022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F6AC7-B9C3-4A53-8654-B8843A15B11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349122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96CB1-2F37-4A7D-8F42-550B369B80A0}" type="datetimeFigureOut">
              <a:rPr lang="it-IT" smtClean="0"/>
              <a:t>06/06/2022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F6AC7-B9C3-4A53-8654-B8843A15B11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94594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96CB1-2F37-4A7D-8F42-550B369B80A0}" type="datetimeFigureOut">
              <a:rPr lang="it-IT" smtClean="0"/>
              <a:t>06/06/2022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F6AC7-B9C3-4A53-8654-B8843A15B11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197891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96CB1-2F37-4A7D-8F42-550B369B80A0}" type="datetimeFigureOut">
              <a:rPr lang="it-IT" smtClean="0"/>
              <a:t>06/06/2022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F6AC7-B9C3-4A53-8654-B8843A15B11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014375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96CB1-2F37-4A7D-8F42-550B369B80A0}" type="datetimeFigureOut">
              <a:rPr lang="it-IT" smtClean="0"/>
              <a:t>06/06/2022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F6AC7-B9C3-4A53-8654-B8843A15B11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89363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96CB1-2F37-4A7D-8F42-550B369B80A0}" type="datetimeFigureOut">
              <a:rPr lang="it-IT" smtClean="0"/>
              <a:t>06/06/2022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F6AC7-B9C3-4A53-8654-B8843A15B11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57140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096CB1-2F37-4A7D-8F42-550B369B80A0}" type="datetimeFigureOut">
              <a:rPr lang="it-IT" smtClean="0"/>
              <a:t>06/06/2022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AF6AC7-B9C3-4A53-8654-B8843A15B11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770319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65FCDE60-F68B-4128-BEB4-D06642235FEC}"/>
              </a:ext>
            </a:extLst>
          </p:cNvPr>
          <p:cNvSpPr txBox="1"/>
          <p:nvPr/>
        </p:nvSpPr>
        <p:spPr>
          <a:xfrm>
            <a:off x="5296619" y="2978876"/>
            <a:ext cx="38473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chemeClr val="accent5">
                    <a:lumMod val="50000"/>
                  </a:schemeClr>
                </a:solidFill>
                <a:latin typeface="Comfortaa" panose="00000500000000000000" pitchFamily="2" charset="0"/>
              </a:rPr>
              <a:t>AUTHORS</a:t>
            </a:r>
          </a:p>
          <a:p>
            <a:r>
              <a:rPr lang="it-IT" dirty="0">
                <a:solidFill>
                  <a:schemeClr val="accent5">
                    <a:lumMod val="50000"/>
                  </a:schemeClr>
                </a:solidFill>
                <a:latin typeface="Comfortaa" panose="00000500000000000000" pitchFamily="2" charset="0"/>
              </a:rPr>
              <a:t>TITLE</a:t>
            </a:r>
          </a:p>
          <a:p>
            <a:r>
              <a:rPr lang="it-IT" dirty="0">
                <a:solidFill>
                  <a:schemeClr val="accent5">
                    <a:lumMod val="50000"/>
                  </a:schemeClr>
                </a:solidFill>
                <a:latin typeface="Comfortaa" panose="00000500000000000000" pitchFamily="2" charset="0"/>
              </a:rPr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4672846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50250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592242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3CB0DFA1-7D97-4720-B99B-27068610F1BF}"/>
              </a:ext>
            </a:extLst>
          </p:cNvPr>
          <p:cNvSpPr txBox="1"/>
          <p:nvPr/>
        </p:nvSpPr>
        <p:spPr>
          <a:xfrm>
            <a:off x="1766258" y="4184021"/>
            <a:ext cx="56114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accent5">
                    <a:lumMod val="50000"/>
                  </a:schemeClr>
                </a:solidFill>
                <a:latin typeface="Comfortaa" panose="00000500000000000000" pitchFamily="2" charset="0"/>
              </a:rPr>
              <a:t>Thanks for the </a:t>
            </a:r>
            <a:r>
              <a:rPr lang="it-IT" dirty="0" err="1">
                <a:solidFill>
                  <a:schemeClr val="accent5">
                    <a:lumMod val="50000"/>
                  </a:schemeClr>
                </a:solidFill>
                <a:latin typeface="Comfortaa" panose="00000500000000000000" pitchFamily="2" charset="0"/>
              </a:rPr>
              <a:t>attention</a:t>
            </a:r>
            <a:endParaRPr lang="it-IT" dirty="0">
              <a:solidFill>
                <a:schemeClr val="accent5">
                  <a:lumMod val="50000"/>
                </a:schemeClr>
              </a:solidFill>
              <a:latin typeface="Comfortaa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594145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4724E47EEB11AA4B9C1210095DD574AC" ma:contentTypeVersion="14" ma:contentTypeDescription="Creare un nuovo documento." ma:contentTypeScope="" ma:versionID="a145fb32d263274654b9021c30d33e68">
  <xsd:schema xmlns:xsd="http://www.w3.org/2001/XMLSchema" xmlns:xs="http://www.w3.org/2001/XMLSchema" xmlns:p="http://schemas.microsoft.com/office/2006/metadata/properties" xmlns:ns2="ee47bb07-ff6c-45e4-a472-e335d3e72435" xmlns:ns3="0c045ebb-d67c-485d-ba1d-95d4fd77f8b9" targetNamespace="http://schemas.microsoft.com/office/2006/metadata/properties" ma:root="true" ma:fieldsID="a5f9c353ef5b4acb37455b04f95e0be4" ns2:_="" ns3:_="">
    <xsd:import namespace="ee47bb07-ff6c-45e4-a472-e335d3e72435"/>
    <xsd:import namespace="0c045ebb-d67c-485d-ba1d-95d4fd77f8b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e47bb07-ff6c-45e4-a472-e335d3e7243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Tag immagine" ma:readOnly="false" ma:fieldId="{5cf76f15-5ced-4ddc-b409-7134ff3c332f}" ma:taxonomyMulti="true" ma:sspId="d327cc8c-0af7-43f1-af81-b340761e30e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c045ebb-d67c-485d-ba1d-95d4fd77f8b9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c5824300-9c7b-4485-ab39-8f571072ae4e}" ma:internalName="TaxCatchAll" ma:showField="CatchAllData" ma:web="0c045ebb-d67c-485d-ba1d-95d4fd77f8b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ee47bb07-ff6c-45e4-a472-e335d3e72435">
      <Terms xmlns="http://schemas.microsoft.com/office/infopath/2007/PartnerControls"/>
    </lcf76f155ced4ddcb4097134ff3c332f>
    <TaxCatchAll xmlns="0c045ebb-d67c-485d-ba1d-95d4fd77f8b9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63DFCF9-DC7B-4372-969F-900594FF803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e47bb07-ff6c-45e4-a472-e335d3e72435"/>
    <ds:schemaRef ds:uri="0c045ebb-d67c-485d-ba1d-95d4fd77f8b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87C8F34-3F04-4665-9971-D7035AA9A972}">
  <ds:schemaRefs>
    <ds:schemaRef ds:uri="0c045ebb-d67c-485d-ba1d-95d4fd77f8b9"/>
    <ds:schemaRef ds:uri="http://www.w3.org/XML/1998/namespace"/>
    <ds:schemaRef ds:uri="http://purl.org/dc/elements/1.1/"/>
    <ds:schemaRef ds:uri="http://schemas.microsoft.com/office/2006/documentManagement/types"/>
    <ds:schemaRef ds:uri="http://schemas.microsoft.com/office/2006/metadata/properties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ee47bb07-ff6c-45e4-a472-e335d3e72435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19CA4DA4-C75E-4BCD-B960-386909A4923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7</Words>
  <Application>Microsoft Office PowerPoint</Application>
  <PresentationFormat>Presentazione su schermo (4:3)</PresentationFormat>
  <Paragraphs>4</Paragraphs>
  <Slides>4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Comfortaa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Rita Visigalli</dc:creator>
  <cp:lastModifiedBy>Rita Visigalli</cp:lastModifiedBy>
  <cp:revision>14</cp:revision>
  <dcterms:created xsi:type="dcterms:W3CDTF">2020-11-06T07:34:22Z</dcterms:created>
  <dcterms:modified xsi:type="dcterms:W3CDTF">2022-06-06T09:59:55Z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0x0101004724E47EEB11AA4B9C1210095DD574AC</vt:lpwstr>
  </property>
  <property fmtid="{D5CDD505-2E9C-101B-9397-08002B2CF9AE}" pid="3" name="MediaServiceImageTags">
    <vt:lpwstr/>
  </property>
</Properties>
</file>